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FE1C7-C029-8641-FEC1-26548A442FA6}" v="2" dt="2026-04-29T09:32:12.029"/>
    <p1510:client id="{65CDEA90-D77A-C5E0-4D77-AC684579DCBD}" v="6" dt="2026-04-29T14:27:06.292"/>
    <p1510:client id="{717606AB-6B4C-789D-974D-98BFA7D9ABF5}" v="358" dt="2026-04-29T13:59:19.239"/>
    <p1510:client id="{B434925B-5191-3D08-13C0-9D8305C95F2B}" v="3" dt="2026-04-29T14:40:58.802"/>
    <p1510:client id="{BC9D9AF7-40EE-1CFD-F205-756B9B7F8776}" v="4" dt="2026-04-29T14:36:45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2FE4-B17E-FA28-4240-97449353C149}"/>
              </a:ext>
            </a:extLst>
          </p:cNvPr>
          <p:cNvSpPr txBox="1"/>
          <p:nvPr/>
        </p:nvSpPr>
        <p:spPr>
          <a:xfrm>
            <a:off x="1424984" y="5333837"/>
            <a:ext cx="70393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/>
              <a:t>NOMBRE </a:t>
            </a:r>
            <a:r>
              <a:rPr lang="es-ES" sz="2000" dirty="0"/>
              <a:t>APELLIDO </a:t>
            </a:r>
            <a:r>
              <a:rPr lang="es-ES" sz="2000" dirty="0" err="1"/>
              <a:t>APELLIDO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762904-A53A-8152-4387-3AE47CD376A6}"/>
              </a:ext>
            </a:extLst>
          </p:cNvPr>
          <p:cNvSpPr txBox="1"/>
          <p:nvPr/>
        </p:nvSpPr>
        <p:spPr>
          <a:xfrm>
            <a:off x="1424983" y="5901743"/>
            <a:ext cx="70393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/>
              <a:t>Institución</a:t>
            </a:r>
            <a:r>
              <a:rPr lang="es-ES" sz="1600" dirty="0"/>
              <a:t> / Entidad / Empresa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2FEE73C-7EE8-50C9-D1B8-54E05717ACD3}"/>
              </a:ext>
            </a:extLst>
          </p:cNvPr>
          <p:cNvSpPr/>
          <p:nvPr/>
        </p:nvSpPr>
        <p:spPr>
          <a:xfrm>
            <a:off x="1509224" y="5879073"/>
            <a:ext cx="503731" cy="2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89BA7E-43DA-7DEE-4103-973D46E29DA5}"/>
              </a:ext>
            </a:extLst>
          </p:cNvPr>
          <p:cNvSpPr txBox="1"/>
          <p:nvPr/>
        </p:nvSpPr>
        <p:spPr>
          <a:xfrm>
            <a:off x="1435766" y="1351309"/>
            <a:ext cx="7039378" cy="19556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800"/>
              </a:lnSpc>
            </a:pPr>
            <a:r>
              <a:rPr lang="es-ES" sz="4800" b="1" dirty="0">
                <a:solidFill>
                  <a:schemeClr val="bg1"/>
                </a:solidFill>
              </a:rPr>
              <a:t>TITULO DE LA </a:t>
            </a:r>
          </a:p>
          <a:p>
            <a:pPr>
              <a:lnSpc>
                <a:spcPts val="4800"/>
              </a:lnSpc>
            </a:pPr>
            <a:r>
              <a:rPr lang="es-ES" sz="4800" b="1" dirty="0">
                <a:solidFill>
                  <a:schemeClr val="bg1"/>
                </a:solidFill>
              </a:rPr>
              <a:t>PONENCIA</a:t>
            </a:r>
          </a:p>
          <a:p>
            <a:pPr>
              <a:lnSpc>
                <a:spcPts val="4800"/>
              </a:lnSpc>
            </a:pPr>
            <a:r>
              <a:rPr lang="es-ES" sz="4800" dirty="0">
                <a:solidFill>
                  <a:schemeClr val="bg1"/>
                </a:solidFill>
              </a:rPr>
              <a:t>SUBTÍTULO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D858C4-76A1-F8CC-2371-674DB8CE2114}"/>
              </a:ext>
            </a:extLst>
          </p:cNvPr>
          <p:cNvSpPr/>
          <p:nvPr/>
        </p:nvSpPr>
        <p:spPr>
          <a:xfrm>
            <a:off x="1509224" y="1292697"/>
            <a:ext cx="503731" cy="7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30B30CB-8226-C0B8-97A6-804F95392251}"/>
              </a:ext>
            </a:extLst>
          </p:cNvPr>
          <p:cNvSpPr/>
          <p:nvPr/>
        </p:nvSpPr>
        <p:spPr>
          <a:xfrm>
            <a:off x="1509225" y="5278819"/>
            <a:ext cx="503731" cy="540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6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12C43-9F27-16D4-D02D-E11EBE013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5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EA4D7-BF8F-7BEB-0C6E-C808C170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275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Jacobo Martín Gómez</cp:lastModifiedBy>
  <cp:revision>127</cp:revision>
  <dcterms:created xsi:type="dcterms:W3CDTF">2026-04-29T09:31:51Z</dcterms:created>
  <dcterms:modified xsi:type="dcterms:W3CDTF">2026-04-29T14:41:07Z</dcterms:modified>
</cp:coreProperties>
</file>