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8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99044C-452E-99D4-D558-A972BC92217B}" v="29" dt="2026-04-29T14:33:59.925"/>
    <p1510:client id="{19675B79-8AE7-E492-73AF-AE11DC298A14}" v="38" dt="2026-04-29T14:39:40.209"/>
    <p1510:client id="{2B4FE1C7-C029-8641-FEC1-26548A442FA6}" v="2" dt="2026-04-29T09:32:12.029"/>
    <p1510:client id="{717606AB-6B4C-789D-974D-98BFA7D9ABF5}" v="386" dt="2026-04-29T14:24:53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9412FE4-B17E-FA28-4240-97449353C149}"/>
              </a:ext>
            </a:extLst>
          </p:cNvPr>
          <p:cNvSpPr txBox="1"/>
          <p:nvPr/>
        </p:nvSpPr>
        <p:spPr>
          <a:xfrm>
            <a:off x="1424984" y="5333837"/>
            <a:ext cx="7039378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200" b="1" dirty="0"/>
              <a:t>NOMBRE </a:t>
            </a:r>
            <a:r>
              <a:rPr lang="es-ES" sz="2200" dirty="0"/>
              <a:t>APELLIDO </a:t>
            </a:r>
            <a:r>
              <a:rPr lang="es-ES" sz="2200" dirty="0" err="1"/>
              <a:t>APELLIDO</a:t>
            </a:r>
            <a:endParaRPr lang="es-ES" sz="22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A762904-A53A-8152-4387-3AE47CD376A6}"/>
              </a:ext>
            </a:extLst>
          </p:cNvPr>
          <p:cNvSpPr txBox="1"/>
          <p:nvPr/>
        </p:nvSpPr>
        <p:spPr>
          <a:xfrm>
            <a:off x="1424983" y="5901743"/>
            <a:ext cx="703937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/>
              <a:t>Institución</a:t>
            </a:r>
            <a:r>
              <a:rPr lang="es-ES" sz="1200" dirty="0"/>
              <a:t> / Entidad / Empresa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2FEE73C-7EE8-50C9-D1B8-54E05717ACD3}"/>
              </a:ext>
            </a:extLst>
          </p:cNvPr>
          <p:cNvSpPr/>
          <p:nvPr/>
        </p:nvSpPr>
        <p:spPr>
          <a:xfrm>
            <a:off x="1509224" y="5879073"/>
            <a:ext cx="503731" cy="21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89BA7E-43DA-7DEE-4103-973D46E29DA5}"/>
              </a:ext>
            </a:extLst>
          </p:cNvPr>
          <p:cNvSpPr txBox="1"/>
          <p:nvPr/>
        </p:nvSpPr>
        <p:spPr>
          <a:xfrm>
            <a:off x="1435766" y="1351309"/>
            <a:ext cx="7039378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4800" b="1" dirty="0"/>
              <a:t>TITULO DE </a:t>
            </a:r>
            <a:r>
              <a:rPr lang="es-ES" sz="4800" b="1"/>
              <a:t>LA </a:t>
            </a:r>
            <a:endParaRPr lang="es-ES" sz="4800" b="1" dirty="0"/>
          </a:p>
          <a:p>
            <a:r>
              <a:rPr lang="es-ES" sz="4800" b="1"/>
              <a:t>PONENCIA</a:t>
            </a:r>
            <a:endParaRPr lang="es-ES" sz="4800" b="1" dirty="0"/>
          </a:p>
          <a:p>
            <a:r>
              <a:rPr lang="es-ES" sz="4800"/>
              <a:t>SUBTÍTULO</a:t>
            </a:r>
            <a:endParaRPr lang="es-ES" sz="48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6D858C4-76A1-F8CC-2371-674DB8CE2114}"/>
              </a:ext>
            </a:extLst>
          </p:cNvPr>
          <p:cNvSpPr/>
          <p:nvPr/>
        </p:nvSpPr>
        <p:spPr>
          <a:xfrm>
            <a:off x="1509224" y="1292697"/>
            <a:ext cx="503731" cy="756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30B30CB-8226-C0B8-97A6-804F95392251}"/>
              </a:ext>
            </a:extLst>
          </p:cNvPr>
          <p:cNvSpPr/>
          <p:nvPr/>
        </p:nvSpPr>
        <p:spPr>
          <a:xfrm>
            <a:off x="1509225" y="5278819"/>
            <a:ext cx="503731" cy="540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B4F47-5341-B575-A3CD-6DAF5ABA8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650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6CDA7-9E8B-0CE1-A868-560DF4C27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07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0F6F4D-E5E1-EEEA-0911-EA21FD556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245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F1B73-35B6-9A6D-DE58-5B919644A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06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882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FEDC5-4ABE-0697-4495-FC5CAB257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662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E5D7E-BE4A-E1BE-DE28-9C8C9C5F9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080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231D3-4357-63D9-2EA2-4E3648498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110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D1D81-18C0-6327-54CA-B4C029D97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143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E8D4C-4EDE-5712-FF1F-35EEFE6F8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495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6C1D5-EEAF-0037-0AC0-93B2175E9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1522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147</cp:revision>
  <dcterms:created xsi:type="dcterms:W3CDTF">2026-04-29T09:31:51Z</dcterms:created>
  <dcterms:modified xsi:type="dcterms:W3CDTF">2026-04-29T14:40:03Z</dcterms:modified>
</cp:coreProperties>
</file>